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1" r:id="rId4"/>
    <p:sldId id="258" r:id="rId5"/>
    <p:sldId id="279" r:id="rId6"/>
    <p:sldId id="271" r:id="rId7"/>
    <p:sldId id="269" r:id="rId8"/>
    <p:sldId id="275" r:id="rId9"/>
    <p:sldId id="277" r:id="rId10"/>
    <p:sldId id="278" r:id="rId11"/>
    <p:sldId id="276" r:id="rId12"/>
    <p:sldId id="264" r:id="rId13"/>
    <p:sldId id="260" r:id="rId14"/>
    <p:sldId id="266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3/22/2018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head.org/professional-resources/accommodations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AndrewH@educationquest.or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 Your Future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468030"/>
            <a:ext cx="7891272" cy="990937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/>
              <a:t>Executive Functioning Skills Needed for Post-Secondary Settings</a:t>
            </a:r>
          </a:p>
          <a:p>
            <a:endParaRPr lang="en-US" dirty="0"/>
          </a:p>
          <a:p>
            <a:r>
              <a:rPr lang="en-US" sz="1700" i="1" dirty="0"/>
              <a:t>NDE Innovative Grant in collaboration with NDE and ESU 13</a:t>
            </a:r>
          </a:p>
        </p:txBody>
      </p:sp>
    </p:spTree>
    <p:extLst>
      <p:ext uri="{BB962C8B-B14F-4D97-AF65-F5344CB8AC3E}">
        <p14:creationId xmlns:p14="http://schemas.microsoft.com/office/powerpoint/2010/main" val="1034732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016CAD9-B118-4C79-856A-952C07BBB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Can Parents Help Students Prepare?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92AAAD-BD26-4D8F-94CA-9D882B3C4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3444"/>
            <a:ext cx="6711696" cy="3802411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/>
              <a:t>Encourage Students to Read-Drop the Video Games</a:t>
            </a:r>
          </a:p>
          <a:p>
            <a:r>
              <a:rPr lang="en-US" sz="3200" b="1" dirty="0"/>
              <a:t>Complete Homework at Home-Practice </a:t>
            </a:r>
            <a:r>
              <a:rPr lang="en-US" sz="3200" b="1" dirty="0" smtClean="0"/>
              <a:t>Organizing</a:t>
            </a:r>
          </a:p>
          <a:p>
            <a:r>
              <a:rPr lang="en-US" sz="3200" b="1" dirty="0" smtClean="0"/>
              <a:t>Increase Levels of Independence</a:t>
            </a:r>
          </a:p>
          <a:p>
            <a:r>
              <a:rPr lang="en-US" sz="3200" b="1" dirty="0" smtClean="0"/>
              <a:t>Check Up With Them </a:t>
            </a:r>
          </a:p>
          <a:p>
            <a:r>
              <a:rPr lang="en-US" sz="3200" b="1" dirty="0" smtClean="0"/>
              <a:t>Provide Independent Support!</a:t>
            </a:r>
          </a:p>
          <a:p>
            <a:pPr marL="0" indent="0">
              <a:buNone/>
            </a:pP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8F33D66-C4D6-42B1-8657-BC8A264D993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What did you learn? </a:t>
            </a:r>
          </a:p>
        </p:txBody>
      </p:sp>
    </p:spTree>
    <p:extLst>
      <p:ext uri="{BB962C8B-B14F-4D97-AF65-F5344CB8AC3E}">
        <p14:creationId xmlns:p14="http://schemas.microsoft.com/office/powerpoint/2010/main" val="3701157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93C060-F6BA-4411-BEB2-EEDE89D65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3276600"/>
          </a:xfrm>
        </p:spPr>
        <p:txBody>
          <a:bodyPr/>
          <a:lstStyle/>
          <a:p>
            <a:r>
              <a:rPr lang="en-US" dirty="0"/>
              <a:t>What Do I need to remember when Communicating with Professors?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FE73CB-E7C5-4142-9D44-C8CE1A997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8968"/>
            <a:ext cx="6711696" cy="3886887"/>
          </a:xfrm>
        </p:spPr>
        <p:txBody>
          <a:bodyPr/>
          <a:lstStyle/>
          <a:p>
            <a:r>
              <a:rPr lang="en-US" sz="3600" b="1" dirty="0"/>
              <a:t>Use a Positive Tone of Voice</a:t>
            </a:r>
          </a:p>
          <a:p>
            <a:r>
              <a:rPr lang="en-US" sz="3600" b="1" dirty="0"/>
              <a:t>Address Professors Appropriately</a:t>
            </a:r>
          </a:p>
          <a:p>
            <a:r>
              <a:rPr lang="en-US" sz="3600" b="1" dirty="0"/>
              <a:t>Know What You Need to Say-Plan it Out</a:t>
            </a:r>
          </a:p>
          <a:p>
            <a:r>
              <a:rPr lang="en-US" sz="3600" b="1" dirty="0"/>
              <a:t>Be Careful with Emailing!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E92D9FA-A464-4E71-A571-073694C06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549640" y="4444181"/>
            <a:ext cx="3200400" cy="1270818"/>
          </a:xfrm>
        </p:spPr>
        <p:txBody>
          <a:bodyPr/>
          <a:lstStyle/>
          <a:p>
            <a:r>
              <a:rPr lang="en-US" dirty="0"/>
              <a:t>What Did You Learn? </a:t>
            </a:r>
          </a:p>
        </p:txBody>
      </p:sp>
    </p:spTree>
    <p:extLst>
      <p:ext uri="{BB962C8B-B14F-4D97-AF65-F5344CB8AC3E}">
        <p14:creationId xmlns:p14="http://schemas.microsoft.com/office/powerpoint/2010/main" val="2657186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You May need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721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AHEAD: Association on Higher Education and Disability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539364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https://www.ahead.org/professional-resources/accommodations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084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 VR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539364"/>
          </a:xfrm>
        </p:spPr>
        <p:txBody>
          <a:bodyPr/>
          <a:lstStyle/>
          <a:p>
            <a:r>
              <a:rPr lang="en-US" dirty="0"/>
              <a:t>505 Broadway, Scottsbluff, NE 69361</a:t>
            </a:r>
          </a:p>
          <a:p>
            <a:r>
              <a:rPr lang="en-US" dirty="0"/>
              <a:t>(308) 632-1321</a:t>
            </a:r>
          </a:p>
          <a:p>
            <a:r>
              <a:rPr lang="en-US" dirty="0"/>
              <a:t>http://www.vr.nebraska.gov/</a:t>
            </a:r>
          </a:p>
        </p:txBody>
      </p:sp>
    </p:spTree>
    <p:extLst>
      <p:ext uri="{BB962C8B-B14F-4D97-AF65-F5344CB8AC3E}">
        <p14:creationId xmlns:p14="http://schemas.microsoft.com/office/powerpoint/2010/main" val="3195291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 Quest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772630"/>
          </a:xfrm>
        </p:spPr>
        <p:txBody>
          <a:bodyPr/>
          <a:lstStyle/>
          <a:p>
            <a:r>
              <a:rPr lang="en-US" dirty="0"/>
              <a:t>1601 E 27th St, Scottsbluff, NE</a:t>
            </a:r>
          </a:p>
          <a:p>
            <a:r>
              <a:rPr lang="en-US" dirty="0"/>
              <a:t>(402) 479-6658</a:t>
            </a:r>
          </a:p>
          <a:p>
            <a:r>
              <a:rPr lang="en-US" dirty="0">
                <a:hlinkClick r:id="rId2"/>
              </a:rPr>
              <a:t>AndrewH@educationquest.org</a:t>
            </a:r>
            <a:endParaRPr lang="en-US" dirty="0"/>
          </a:p>
          <a:p>
            <a:r>
              <a:rPr lang="en-US" dirty="0"/>
              <a:t>https://www.educationquest.org/11th-12th-grade-students/</a:t>
            </a:r>
          </a:p>
        </p:txBody>
      </p:sp>
    </p:spTree>
    <p:extLst>
      <p:ext uri="{BB962C8B-B14F-4D97-AF65-F5344CB8AC3E}">
        <p14:creationId xmlns:p14="http://schemas.microsoft.com/office/powerpoint/2010/main" val="246451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67128" y="1436914"/>
            <a:ext cx="9281160" cy="3308822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A committee of Professionals have planned a series that will help you Explore and Prepare for Post-Secondary Options</a:t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u="sng" dirty="0"/>
              <a:t>4 Sessions:</a:t>
            </a:r>
            <a:br>
              <a:rPr lang="en-US" sz="3200" u="sng" dirty="0"/>
            </a:br>
            <a:r>
              <a:rPr lang="en-US" sz="3200" dirty="0"/>
              <a:t>	Post-secondary Training and Educational Options</a:t>
            </a:r>
            <a:br>
              <a:rPr lang="en-US" sz="3200" dirty="0"/>
            </a:br>
            <a:r>
              <a:rPr lang="en-US" sz="3200" dirty="0"/>
              <a:t>	Financial Supports for College</a:t>
            </a:r>
            <a:br>
              <a:rPr lang="en-US" sz="3200" dirty="0"/>
            </a:br>
            <a:r>
              <a:rPr lang="en-US" sz="3200" dirty="0"/>
              <a:t>	Supports Available in Post-Secondary </a:t>
            </a:r>
            <a:r>
              <a:rPr lang="en-US" sz="3200" dirty="0" err="1"/>
              <a:t>SEttings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	Skills Needed for Post-Secondary Settings</a:t>
            </a:r>
            <a:br>
              <a:rPr lang="en-US" sz="3200" dirty="0"/>
            </a:br>
            <a:r>
              <a:rPr lang="en-US" sz="3200" dirty="0"/>
              <a:t>	</a:t>
            </a:r>
            <a:br>
              <a:rPr lang="en-US" sz="3200" dirty="0"/>
            </a:br>
            <a:r>
              <a:rPr lang="en-US" sz="3200" dirty="0"/>
              <a:t>	</a:t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464720"/>
          </a:xfrm>
        </p:spPr>
        <p:txBody>
          <a:bodyPr>
            <a:normAutofit/>
          </a:bodyPr>
          <a:lstStyle/>
          <a:p>
            <a:r>
              <a:rPr lang="en-US" i="1" dirty="0"/>
              <a:t>Committee</a:t>
            </a:r>
          </a:p>
          <a:p>
            <a:r>
              <a:rPr lang="en-US" dirty="0"/>
              <a:t>Pam </a:t>
            </a:r>
            <a:r>
              <a:rPr lang="en-US" dirty="0" err="1"/>
              <a:t>Brezenski</a:t>
            </a:r>
            <a:r>
              <a:rPr lang="en-US" dirty="0"/>
              <a:t>, ESU 13; Pat Comfort, NE Department of Labor; Nicole Fisher; NE VR, Andrew Hunzeker, Education Quest; Ashley Meyer, NE Autism Network/ESU 13; Bill Moore, </a:t>
            </a:r>
            <a:r>
              <a:rPr lang="en-US" dirty="0" err="1"/>
              <a:t>LifeLink</a:t>
            </a:r>
            <a:r>
              <a:rPr lang="en-US" dirty="0"/>
              <a:t> NE</a:t>
            </a:r>
          </a:p>
        </p:txBody>
      </p:sp>
    </p:spTree>
    <p:extLst>
      <p:ext uri="{BB962C8B-B14F-4D97-AF65-F5344CB8AC3E}">
        <p14:creationId xmlns:p14="http://schemas.microsoft.com/office/powerpoint/2010/main" val="2303015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49640" y="1609531"/>
            <a:ext cx="3200400" cy="1737360"/>
          </a:xfrm>
        </p:spPr>
        <p:txBody>
          <a:bodyPr>
            <a:normAutofit/>
          </a:bodyPr>
          <a:lstStyle/>
          <a:p>
            <a:r>
              <a:rPr lang="en-US" sz="5400" dirty="0"/>
              <a:t>Group Norms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09530"/>
            <a:ext cx="6711696" cy="4096325"/>
          </a:xfrm>
        </p:spPr>
        <p:txBody>
          <a:bodyPr/>
          <a:lstStyle/>
          <a:p>
            <a:r>
              <a:rPr lang="en-US" sz="2800" dirty="0"/>
              <a:t>Be Present</a:t>
            </a:r>
          </a:p>
          <a:p>
            <a:pPr marL="0" indent="0">
              <a:buNone/>
            </a:pPr>
            <a:r>
              <a:rPr lang="en-US" sz="2800" dirty="0"/>
              <a:t>	Phones off and away, please</a:t>
            </a:r>
          </a:p>
          <a:p>
            <a:pPr marL="0" indent="0">
              <a:buNone/>
            </a:pPr>
            <a:r>
              <a:rPr lang="en-US" sz="2800" dirty="0"/>
              <a:t>	Share-Participate, It’s a safe Place!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Respect Everyone’s View</a:t>
            </a:r>
          </a:p>
          <a:p>
            <a:pPr marL="0" indent="0">
              <a:buNone/>
            </a:pPr>
            <a:r>
              <a:rPr lang="en-US" sz="2800" dirty="0"/>
              <a:t> 	Remember, we all may see 	different things!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549640" y="3694922"/>
            <a:ext cx="3200400" cy="2020078"/>
          </a:xfrm>
        </p:spPr>
        <p:txBody>
          <a:bodyPr>
            <a:normAutofit/>
          </a:bodyPr>
          <a:lstStyle/>
          <a:p>
            <a:r>
              <a:rPr lang="en-US" sz="4000" i="1" dirty="0"/>
              <a:t>To make this work………</a:t>
            </a:r>
          </a:p>
        </p:txBody>
      </p:sp>
    </p:spTree>
    <p:extLst>
      <p:ext uri="{BB962C8B-B14F-4D97-AF65-F5344CB8AC3E}">
        <p14:creationId xmlns:p14="http://schemas.microsoft.com/office/powerpoint/2010/main" val="61060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Executive Functioning Skills Needed for Post-Secondary Settings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290457"/>
            <a:ext cx="9052560" cy="1567543"/>
          </a:xfrm>
        </p:spPr>
        <p:txBody>
          <a:bodyPr>
            <a:normAutofit/>
          </a:bodyPr>
          <a:lstStyle/>
          <a:p>
            <a:r>
              <a:rPr lang="en-US" i="1" dirty="0"/>
              <a:t>Bianca Castro; Dual Enrolled WNCC College Student</a:t>
            </a:r>
          </a:p>
          <a:p>
            <a:r>
              <a:rPr lang="en-US" i="1" dirty="0"/>
              <a:t>Bill Moore; ESU 13/Life Link</a:t>
            </a:r>
          </a:p>
          <a:p>
            <a:r>
              <a:rPr lang="en-US" i="1" dirty="0"/>
              <a:t>Ashley Meyer; NE Autism Network</a:t>
            </a:r>
          </a:p>
          <a:p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039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5ABC705-76E6-4AF0-9F26-ECC941CFF6DB}"/>
              </a:ext>
            </a:extLst>
          </p:cNvPr>
          <p:cNvSpPr txBox="1"/>
          <p:nvPr/>
        </p:nvSpPr>
        <p:spPr>
          <a:xfrm>
            <a:off x="776748" y="1514168"/>
            <a:ext cx="10668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“Start off on the right foot. Start off being organized. Start off being overly prepared because if you start falling behind and getting unorganized it just causes more problems”</a:t>
            </a:r>
          </a:p>
          <a:p>
            <a:endParaRPr lang="en-US" dirty="0"/>
          </a:p>
          <a:p>
            <a:pPr algn="r"/>
            <a:r>
              <a:rPr lang="en-US" dirty="0"/>
              <a:t>Ashley Meyer; NE Autism Network</a:t>
            </a:r>
          </a:p>
        </p:txBody>
      </p:sp>
    </p:spTree>
    <p:extLst>
      <p:ext uri="{BB962C8B-B14F-4D97-AF65-F5344CB8AC3E}">
        <p14:creationId xmlns:p14="http://schemas.microsoft.com/office/powerpoint/2010/main" val="1148101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49640" y="1042695"/>
            <a:ext cx="3200400" cy="2687216"/>
          </a:xfrm>
        </p:spPr>
        <p:txBody>
          <a:bodyPr>
            <a:normAutofit/>
          </a:bodyPr>
          <a:lstStyle/>
          <a:p>
            <a:r>
              <a:rPr lang="en-US" dirty="0"/>
              <a:t>What Is Executive Functioning?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549640" y="4226766"/>
            <a:ext cx="3200400" cy="1488233"/>
          </a:xfrm>
        </p:spPr>
        <p:txBody>
          <a:bodyPr/>
          <a:lstStyle/>
          <a:p>
            <a:r>
              <a:rPr lang="en-US" dirty="0"/>
              <a:t>What did you learn?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2095" y="1618870"/>
            <a:ext cx="6820678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Executive Functioning: </a:t>
            </a:r>
            <a:endParaRPr lang="en-US" sz="3200" b="1" i="1" dirty="0"/>
          </a:p>
          <a:p>
            <a:r>
              <a:rPr lang="en-US" sz="3200" b="1" dirty="0"/>
              <a:t>	</a:t>
            </a:r>
            <a:r>
              <a:rPr lang="en-US" dirty="0">
                <a:solidFill>
                  <a:srgbClr val="FF0000"/>
                </a:solidFill>
              </a:rPr>
              <a:t>A set of processes that all have to do with managing 	oneself and one's resources in order to achieve a goal.</a:t>
            </a:r>
          </a:p>
          <a:p>
            <a:r>
              <a:rPr lang="en-US" dirty="0">
                <a:solidFill>
                  <a:srgbClr val="FF0000"/>
                </a:solidFill>
              </a:rPr>
              <a:t>		</a:t>
            </a:r>
          </a:p>
          <a:p>
            <a:r>
              <a:rPr lang="en-US" dirty="0">
                <a:solidFill>
                  <a:srgbClr val="FF0000"/>
                </a:solidFill>
              </a:rPr>
              <a:t>		*Command and Control Center-Management of 			  Cognitive Skills-Processing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		*Help You Manage Life Tasks-Organization!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		</a:t>
            </a:r>
          </a:p>
          <a:p>
            <a:r>
              <a:rPr lang="en-US" dirty="0">
                <a:solidFill>
                  <a:srgbClr val="FF0000"/>
                </a:solidFill>
              </a:rPr>
              <a:t>		</a:t>
            </a:r>
          </a:p>
          <a:p>
            <a:endParaRPr lang="en-US" sz="2000" b="1" dirty="0">
              <a:solidFill>
                <a:srgbClr val="FF0000"/>
              </a:solidFill>
            </a:endParaRPr>
          </a:p>
          <a:p>
            <a:r>
              <a:rPr lang="en-US" sz="1600" i="1" dirty="0"/>
              <a:t>http://www.ldonline.org/article/29122/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3919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49640" y="1422918"/>
            <a:ext cx="3200400" cy="189878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Specific Executive Functioning Skills Do I Need?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071716"/>
            <a:ext cx="6711696" cy="4157232"/>
          </a:xfrm>
          <a:ln w="38100"/>
          <a:effectLst>
            <a:glow rad="101600">
              <a:schemeClr val="accent1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b="1" dirty="0"/>
              <a:t>Organization</a:t>
            </a:r>
          </a:p>
          <a:p>
            <a:r>
              <a:rPr lang="en-US" sz="3200" b="1" dirty="0"/>
              <a:t>Planning Ahead</a:t>
            </a:r>
          </a:p>
          <a:p>
            <a:r>
              <a:rPr lang="en-US" sz="3200" b="1" dirty="0"/>
              <a:t>Structuring Activities</a:t>
            </a:r>
          </a:p>
          <a:p>
            <a:r>
              <a:rPr lang="en-US" sz="3200" b="1" dirty="0"/>
              <a:t>Time Management</a:t>
            </a:r>
          </a:p>
          <a:p>
            <a:r>
              <a:rPr lang="en-US" sz="3200" b="1" dirty="0"/>
              <a:t>Flexibility</a:t>
            </a:r>
          </a:p>
          <a:p>
            <a:r>
              <a:rPr lang="en-US" sz="3200" b="1" dirty="0"/>
              <a:t>Maintaining Routines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endParaRPr lang="en-US" sz="2200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549640" y="3722914"/>
            <a:ext cx="3200400" cy="1992086"/>
          </a:xfrm>
        </p:spPr>
        <p:txBody>
          <a:bodyPr/>
          <a:lstStyle/>
          <a:p>
            <a:r>
              <a:rPr lang="en-US" dirty="0"/>
              <a:t>What did you learn? </a:t>
            </a:r>
          </a:p>
        </p:txBody>
      </p:sp>
    </p:spTree>
    <p:extLst>
      <p:ext uri="{BB962C8B-B14F-4D97-AF65-F5344CB8AC3E}">
        <p14:creationId xmlns:p14="http://schemas.microsoft.com/office/powerpoint/2010/main" val="3640848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7496" y="798989"/>
            <a:ext cx="3200400" cy="4579255"/>
          </a:xfrm>
        </p:spPr>
        <p:txBody>
          <a:bodyPr>
            <a:normAutofit/>
          </a:bodyPr>
          <a:lstStyle/>
          <a:p>
            <a:r>
              <a:rPr lang="en-US" sz="4000" dirty="0"/>
              <a:t>What Can I prepare for? </a:t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4572000"/>
            <a:ext cx="3200400" cy="1142999"/>
          </a:xfrm>
        </p:spPr>
        <p:txBody>
          <a:bodyPr/>
          <a:lstStyle/>
          <a:p>
            <a:r>
              <a:rPr lang="en-US" dirty="0"/>
              <a:t>What did you learn?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0177" y="1118988"/>
            <a:ext cx="7209832" cy="877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b="1" dirty="0"/>
              <a:t>Explore the Campus Before the First Day-	</a:t>
            </a:r>
          </a:p>
          <a:p>
            <a:r>
              <a:rPr lang="en-US" sz="2400" b="1" dirty="0"/>
              <a:t>		</a:t>
            </a:r>
            <a:r>
              <a:rPr lang="en-US" sz="2000" b="1" dirty="0"/>
              <a:t>Find Out Where Rooms Are Located</a:t>
            </a:r>
          </a:p>
          <a:p>
            <a:pPr lvl="2"/>
            <a:r>
              <a:rPr lang="en-US" sz="2000" b="1" dirty="0"/>
              <a:t>Meet With Disability Support</a:t>
            </a:r>
          </a:p>
          <a:p>
            <a:pPr lvl="2"/>
            <a:r>
              <a:rPr lang="en-US" sz="2000" b="1" dirty="0"/>
              <a:t>Explore the Colleges Online System</a:t>
            </a:r>
          </a:p>
          <a:p>
            <a:endParaRPr lang="en-US" sz="2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b="1" dirty="0"/>
              <a:t>Practice Meeting People You Don’t Know</a:t>
            </a:r>
          </a:p>
          <a:p>
            <a:r>
              <a:rPr lang="en-US" sz="2400" b="1" dirty="0"/>
              <a:t>		</a:t>
            </a:r>
            <a:r>
              <a:rPr lang="en-US" sz="2000" b="1" dirty="0"/>
              <a:t>Get Help from Your Case Manager Now! </a:t>
            </a:r>
          </a:p>
          <a:p>
            <a:r>
              <a:rPr lang="en-US" sz="2000" b="1" dirty="0"/>
              <a:t>		Put Yourself Out There</a:t>
            </a:r>
          </a:p>
          <a:p>
            <a:endParaRPr lang="en-US" sz="2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b="1" dirty="0"/>
              <a:t>Ownership of Work-Plan for Homework Time</a:t>
            </a:r>
          </a:p>
          <a:p>
            <a:r>
              <a:rPr lang="en-US" sz="2400" b="1" dirty="0"/>
              <a:t>		</a:t>
            </a:r>
            <a:r>
              <a:rPr lang="en-US" sz="2000" b="1" dirty="0"/>
              <a:t>Look Through Syllabus and Plan Time</a:t>
            </a:r>
          </a:p>
          <a:p>
            <a:r>
              <a:rPr lang="en-US" sz="2000" b="1" dirty="0"/>
              <a:t>		Plan Work/Jobs Around Courses and 							Study Time</a:t>
            </a:r>
          </a:p>
          <a:p>
            <a:r>
              <a:rPr lang="en-US" sz="2000" b="1" dirty="0"/>
              <a:t>		Start Practicing Now! </a:t>
            </a:r>
          </a:p>
          <a:p>
            <a:endParaRPr lang="en-US" sz="2400" b="1" dirty="0"/>
          </a:p>
          <a:p>
            <a:endParaRPr lang="en-US" sz="2000" b="1" dirty="0"/>
          </a:p>
          <a:p>
            <a:r>
              <a:rPr lang="en-US" sz="2400" b="1" dirty="0"/>
              <a:t>		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2213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7496" y="1356851"/>
            <a:ext cx="3200400" cy="3470787"/>
          </a:xfrm>
        </p:spPr>
        <p:txBody>
          <a:bodyPr>
            <a:noAutofit/>
          </a:bodyPr>
          <a:lstStyle/>
          <a:p>
            <a:r>
              <a:rPr lang="en-US" sz="4000" dirty="0"/>
              <a:t>What Can I prepare for?</a:t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4002832"/>
            <a:ext cx="3200400" cy="1712167"/>
          </a:xfrm>
        </p:spPr>
        <p:txBody>
          <a:bodyPr/>
          <a:lstStyle/>
          <a:p>
            <a:r>
              <a:rPr lang="en-US" dirty="0"/>
              <a:t>What did you learn?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1184" y="902679"/>
            <a:ext cx="7209832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b="1" dirty="0"/>
              <a:t>Using Schedules and Syllabus Provided</a:t>
            </a:r>
          </a:p>
          <a:p>
            <a:pPr lvl="2"/>
            <a:r>
              <a:rPr lang="en-US" sz="2000" b="1" dirty="0"/>
              <a:t>Organize Materials-Books, Notes, Etc. </a:t>
            </a:r>
          </a:p>
          <a:p>
            <a:pPr lvl="2"/>
            <a:r>
              <a:rPr lang="en-US" sz="2000" b="1" dirty="0"/>
              <a:t>Plan to Read Ahead/ Work Ahead</a:t>
            </a:r>
          </a:p>
          <a:p>
            <a:r>
              <a:rPr lang="en-US" sz="2000" b="1" dirty="0"/>
              <a:t>		Learn Due Dates-Plan Assignments-Use 	a 					Planner!</a:t>
            </a:r>
          </a:p>
          <a:p>
            <a:r>
              <a:rPr lang="en-US" sz="2000" b="1" dirty="0"/>
              <a:t>		Learn Expected Outcomes</a:t>
            </a:r>
          </a:p>
          <a:p>
            <a:r>
              <a:rPr lang="en-US" sz="2000" b="1" dirty="0"/>
              <a:t>		Split Assignments Up into Manageable Portions</a:t>
            </a:r>
          </a:p>
          <a:p>
            <a:endParaRPr lang="en-US" sz="2400" b="1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/>
              <a:t>Find Out Who Can Help</a:t>
            </a:r>
          </a:p>
          <a:p>
            <a:r>
              <a:rPr lang="en-US" sz="2400" b="1" dirty="0"/>
              <a:t>		</a:t>
            </a:r>
            <a:r>
              <a:rPr lang="en-US" sz="2000" b="1" dirty="0"/>
              <a:t>Disability Support Services</a:t>
            </a:r>
          </a:p>
          <a:p>
            <a:r>
              <a:rPr lang="en-US" sz="2000" b="1" dirty="0"/>
              <a:t>		Academic Advisors</a:t>
            </a:r>
          </a:p>
          <a:p>
            <a:endParaRPr lang="en-US" sz="2000" b="1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/>
              <a:t>Plan Time for Socialization</a:t>
            </a:r>
          </a:p>
          <a:p>
            <a:r>
              <a:rPr lang="en-US" sz="2400" b="1" dirty="0"/>
              <a:t>		</a:t>
            </a:r>
            <a:r>
              <a:rPr lang="en-US" sz="2000" b="1" dirty="0"/>
              <a:t>Do Research on Available Activities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2400" b="1" dirty="0"/>
          </a:p>
          <a:p>
            <a:endParaRPr lang="en-US" sz="2400" b="1" dirty="0"/>
          </a:p>
          <a:p>
            <a:endParaRPr lang="en-US" sz="3200" b="1" dirty="0"/>
          </a:p>
          <a:p>
            <a:endParaRPr lang="en-US" sz="32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22526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683</TotalTime>
  <Words>364</Words>
  <Application>Microsoft Office PowerPoint</Application>
  <PresentationFormat>Widescreen</PresentationFormat>
  <Paragraphs>117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Rockwell</vt:lpstr>
      <vt:lpstr>Rockwell Condensed</vt:lpstr>
      <vt:lpstr>Wingdings</vt:lpstr>
      <vt:lpstr>Wood Type</vt:lpstr>
      <vt:lpstr>Plan Your Future</vt:lpstr>
      <vt:lpstr>A committee of Professionals have planned a series that will help you Explore and Prepare for Post-Secondary Options   4 Sessions:  Post-secondary Training and Educational Options  Financial Supports for College  Supports Available in Post-Secondary SEttings  Skills Needed for Post-Secondary Settings      </vt:lpstr>
      <vt:lpstr>Group Norms</vt:lpstr>
      <vt:lpstr>Executive Functioning Skills Needed for Post-Secondary Settings </vt:lpstr>
      <vt:lpstr>PowerPoint Presentation</vt:lpstr>
      <vt:lpstr>What Is Executive Functioning?</vt:lpstr>
      <vt:lpstr>What Specific Executive Functioning Skills Do I Need?</vt:lpstr>
      <vt:lpstr>What Can I prepare for?   </vt:lpstr>
      <vt:lpstr>What Can I prepare for?  </vt:lpstr>
      <vt:lpstr>How Can Parents Help Students Prepare?</vt:lpstr>
      <vt:lpstr>What Do I need to remember when Communicating with Professors?</vt:lpstr>
      <vt:lpstr>Resources You May need</vt:lpstr>
      <vt:lpstr>AHEAD: Association on Higher Education and Disability</vt:lpstr>
      <vt:lpstr>NE VR</vt:lpstr>
      <vt:lpstr>Education Quest</vt:lpstr>
    </vt:vector>
  </TitlesOfParts>
  <Company>Educational Service Unit 13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Your Future</dc:title>
  <dc:creator>Brezenski,Pam</dc:creator>
  <cp:lastModifiedBy>Brezenski,Pam</cp:lastModifiedBy>
  <cp:revision>53</cp:revision>
  <dcterms:created xsi:type="dcterms:W3CDTF">2018-02-12T15:30:05Z</dcterms:created>
  <dcterms:modified xsi:type="dcterms:W3CDTF">2018-03-22T14:48:33Z</dcterms:modified>
</cp:coreProperties>
</file>